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76" r:id="rId2"/>
    <p:sldId id="257" r:id="rId3"/>
    <p:sldId id="268" r:id="rId4"/>
    <p:sldId id="269" r:id="rId5"/>
    <p:sldId id="270" r:id="rId6"/>
    <p:sldId id="274" r:id="rId7"/>
    <p:sldId id="273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0002"/>
    <a:srgbClr val="004B91"/>
    <a:srgbClr val="6EA9DC"/>
    <a:srgbClr val="0B406B"/>
    <a:srgbClr val="FF702F"/>
    <a:srgbClr val="63C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37"/>
    <p:restoredTop sz="94795"/>
  </p:normalViewPr>
  <p:slideViewPr>
    <p:cSldViewPr snapToGrid="0">
      <p:cViewPr varScale="1">
        <p:scale>
          <a:sx n="56" d="100"/>
          <a:sy n="56" d="100"/>
        </p:scale>
        <p:origin x="6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01392-4849-DC40-83F8-CEB83DB2EEBF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D36B6-0C74-4942-B76E-6CA0899D4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7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D36B6-0C74-4942-B76E-6CA0899D41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79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3F848-D380-2F8C-5CBB-6477C84DF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76C5AA-6B63-4EBB-F0D1-11056106B3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2285AD-79E8-3A8C-331C-1C86E7E4F8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B8D51-8C6B-DA3F-899C-DDE1E1668E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D36B6-0C74-4942-B76E-6CA0899D41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86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0DE74-5189-C9BC-5BAA-B7FEAD89D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C9856E-3413-C49B-6ED6-254D1D92B1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3E3996-02A0-B65B-B3A6-117D54431E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D098F-0806-17BF-0E80-F82B557049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D36B6-0C74-4942-B76E-6CA0899D41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76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7A2B0-877D-ACB9-DF58-EDF9784FE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AA70F4-908D-BEC2-1713-D13B7E3D8D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1D5B28-71FD-7B64-1B4C-36AD16B153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AAA0C-9BEA-D6B6-6BD3-80CCECAE06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D36B6-0C74-4942-B76E-6CA0899D41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38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6A86A-99C7-0E8C-A14A-7C8838777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131C98-A835-619E-1E94-5F655C6B1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FA02EA-47DD-3A1A-3742-61BAECD12E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EACC3-8926-C836-0F21-E0D2F70746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D36B6-0C74-4942-B76E-6CA0899D41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27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F01F7-FE92-3866-1A6C-474E8EDB6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5DCC2-EFA0-E482-1CD1-092F03EAE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93BB8-DA0A-FFC9-3E35-C368C0F9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C1EB-1534-234D-AB03-41C50CB014A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E8D0E-CC04-20B5-2510-932E6AA22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E3C8C-E8C6-A96A-BC89-D2003618B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EBC6-853D-A44D-B5CD-7CB593EF5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23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8C29C-F61B-D166-BF8B-16CD3A6A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3B0A5-CD01-3461-78CD-245D5B5B9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A48FA-F25D-152E-84BF-EC72D5659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C1EB-1534-234D-AB03-41C50CB014A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59FE0-59EC-AB46-DAC1-5A9C854A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832C5-3EB9-35BD-1098-EA4D004DB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EBC6-853D-A44D-B5CD-7CB593EF5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905A17-2D0D-A874-BE12-0EC953AF3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31D71-57DB-27E8-1F2B-38BD0C9E4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FE349-50F2-3CAD-398D-7BD3360D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C1EB-1534-234D-AB03-41C50CB014A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EAA9D-3658-758B-3E4A-95EE506C3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CA49F-7960-5A6C-94F0-FFE956118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EBC6-853D-A44D-B5CD-7CB593EF5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78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FCA51-4CD3-B7EA-EAC9-DA3D91CC9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B085C-96AF-79DF-4A25-8E6C25D49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C3D09-7A0F-35F4-4A44-FB511CF14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C1EB-1534-234D-AB03-41C50CB014A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FA17E-9AD7-1500-569A-A3A750937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804B8-1462-D652-430B-FD103EE79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EBC6-853D-A44D-B5CD-7CB593EF5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11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E03FF-087C-5F17-293B-41813F28E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C0099-2606-B281-C2E3-1AD6CD07D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F9C39-5730-6433-9E61-C2C03F9F2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C1EB-1534-234D-AB03-41C50CB014A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6BA1C-63CD-09B2-827F-0278B92E9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5C8BC-B8E4-B63D-F014-4F094C2AC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EBC6-853D-A44D-B5CD-7CB593EF5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2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72553-C52A-B2B1-72F3-0F7835BFC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11E7F-15C4-E768-9FAD-368DC6752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63DD60-868A-8234-4496-381E6D042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08ECF3-E44E-374C-BD53-8CFDB2521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C1EB-1534-234D-AB03-41C50CB014A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77BAC-1E41-9E63-1C09-46909F6CE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E9EE1-0C56-2F71-9388-5286E67E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EBC6-853D-A44D-B5CD-7CB593EF5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5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870A6-ECD1-7146-0138-05C45853D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EDB73-83B2-A9AA-997F-DD6C743D1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8827D-0952-F065-4079-D7879BFB9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A8E492-F3F7-320F-22D6-1D562518FB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C96E94-D19D-A226-9410-BCE8F0417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296F9E-9CDE-C481-32FC-6809E5374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C1EB-1534-234D-AB03-41C50CB014A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58F5B7-C267-1822-7137-51EE170E4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0F4761-A53B-7031-7BCF-24DF231B8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EBC6-853D-A44D-B5CD-7CB593EF5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2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52B4E-8027-E03C-A5C7-D3EC6F2A3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1D4291-E24C-96A8-CEE4-14CE100CB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C1EB-1534-234D-AB03-41C50CB014A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58A875-8CCF-F8C1-26D8-8E8EC485B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29A68-6D8F-5C3C-54C5-7CCE979A2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EBC6-853D-A44D-B5CD-7CB593EF5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2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9CB00B-A838-D0D6-70B8-BF87DAA6B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C1EB-1534-234D-AB03-41C50CB014A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021588-3F99-ED2D-F66D-B12AA27BC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BF6F2-4387-C013-BFE3-3C6C0369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EBC6-853D-A44D-B5CD-7CB593EF5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3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85CD2-FDBA-D329-F514-B355EFA22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22094-C4C6-C58C-0BDD-9B68D58BF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945E6-B6A7-C818-97CB-62B131BBF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1CB8-D7E4-3A28-C68F-E8159A129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C1EB-1534-234D-AB03-41C50CB014A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880238-BCDF-C54C-C3B3-FD7B3AFA0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3C4E1-FA14-80DC-B5AF-C092F9EF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EBC6-853D-A44D-B5CD-7CB593EF5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5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FD275-CA6C-692E-203A-5AA1EC6D0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430872-A5FC-D1E1-6EB0-BA7AE0DD7F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47F51-D914-96FB-8A48-837F41B59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E7E3D-FE7B-D0BB-B402-3CF7168C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C1EB-1534-234D-AB03-41C50CB014A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C0814-6D41-D40B-82F4-BC0F03731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69B3C-439D-1FCF-5BFB-CB6C0440A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EBC6-853D-A44D-B5CD-7CB593EF5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4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023B3-2C56-E1A1-58BC-ABE5EB198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AFE02-707D-656E-4B6F-752CFEF5A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A4EC1-C190-87D2-4921-6600CAE071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DAC1EB-1534-234D-AB03-41C50CB014A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4C06D-28C3-26B8-C0CB-7B0303BBD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D9013-8138-434E-4EB3-4EAFEA799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1FEBC6-853D-A44D-B5CD-7CB593EF5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5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chure of a flyer&#10;&#10;AI-generated content may be incorrect.">
            <a:extLst>
              <a:ext uri="{FF2B5EF4-FFF2-40B4-BE49-F238E27FC236}">
                <a16:creationId xmlns:a16="http://schemas.microsoft.com/office/drawing/2014/main" id="{797EA302-973C-9AF1-8259-A378AF66F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5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red and blue logo&#10;&#10;Description automatically generated">
            <a:extLst>
              <a:ext uri="{FF2B5EF4-FFF2-40B4-BE49-F238E27FC236}">
                <a16:creationId xmlns:a16="http://schemas.microsoft.com/office/drawing/2014/main" id="{11E2C1C5-A5B5-0CCA-8684-A959E91E2E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983" b="37584"/>
          <a:stretch/>
        </p:blipFill>
        <p:spPr>
          <a:xfrm>
            <a:off x="7732059" y="4278457"/>
            <a:ext cx="2111189" cy="21596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DE8AA2-8E99-3A0D-8812-2D5185F389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11"/>
          <a:stretch/>
        </p:blipFill>
        <p:spPr>
          <a:xfrm>
            <a:off x="-1" y="6424613"/>
            <a:ext cx="12192001" cy="4333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76A3E0-E83E-4418-43F9-9E924EAAF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3875"/>
            <a:ext cx="12192000" cy="12084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89E42F-FF95-7FC3-07F5-1D08D98029CD}"/>
              </a:ext>
            </a:extLst>
          </p:cNvPr>
          <p:cNvSpPr txBox="1"/>
          <p:nvPr/>
        </p:nvSpPr>
        <p:spPr>
          <a:xfrm>
            <a:off x="368300" y="534929"/>
            <a:ext cx="779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j-lt"/>
              </a:rPr>
              <a:t>Dear Colleague,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C4F86A-9F0D-8B33-38A5-13C41043B54F}"/>
              </a:ext>
            </a:extLst>
          </p:cNvPr>
          <p:cNvSpPr txBox="1"/>
          <p:nvPr/>
        </p:nvSpPr>
        <p:spPr>
          <a:xfrm>
            <a:off x="368300" y="1754355"/>
            <a:ext cx="9864912" cy="222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US" dirty="0">
                <a:latin typeface="Avenir Next" panose="020B0503020202020204" pitchFamily="34" charset="0"/>
              </a:rPr>
              <a:t>Thank you for all the work you do to support ANIA and its members!  As you know, this March, we will host the </a:t>
            </a:r>
            <a:r>
              <a:rPr lang="en-US" b="1" dirty="0">
                <a:latin typeface="Avenir Next" panose="020B0503020202020204" pitchFamily="34" charset="0"/>
              </a:rPr>
              <a:t>2025 ANIA Annual Conference </a:t>
            </a:r>
            <a:r>
              <a:rPr lang="en-US" dirty="0">
                <a:latin typeface="Avenir Next" panose="020B0503020202020204" pitchFamily="34" charset="0"/>
              </a:rPr>
              <a:t>in New Orleans, LA. This program is tailor made for informatics nurses to </a:t>
            </a:r>
            <a:r>
              <a:rPr lang="en-US" dirty="0">
                <a:effectLst/>
                <a:latin typeface="Avenir Next" panose="020B0503020202020204" pitchFamily="34" charset="0"/>
              </a:rPr>
              <a:t>explore the latest information, best practices, and advances in nursing informatics</a:t>
            </a:r>
            <a:r>
              <a:rPr lang="en-US" dirty="0">
                <a:latin typeface="Avenir Next" panose="020B0503020202020204" pitchFamily="34" charset="0"/>
              </a:rPr>
              <a:t>. To make this event a success, we’ve put together this Share Kit for you to help spread the word.  We hope you’ll help ANIA promote this event using this collection of ready-to-share graphics and messages. See you in NOLA, </a:t>
            </a:r>
            <a:r>
              <a:rPr lang="en-US" b="1" dirty="0">
                <a:latin typeface="Avenir Next" panose="020B0503020202020204" pitchFamily="34" charset="0"/>
              </a:rPr>
              <a:t>March 27-29, 2025</a:t>
            </a:r>
            <a:r>
              <a:rPr lang="en-US" dirty="0">
                <a:latin typeface="Avenir Next" panose="020B0503020202020204" pitchFamily="34" charset="0"/>
              </a:rPr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150A03-4AFC-E809-9D3A-E1C581796861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Next" panose="020B0503020202020204" pitchFamily="34" charset="0"/>
              </a:rPr>
              <a:t>   2025 ANIA Annual Conference | Event Share Kit 					                                            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3903B6-C3A5-FE41-6289-F8A95FE687C5}"/>
              </a:ext>
            </a:extLst>
          </p:cNvPr>
          <p:cNvSpPr txBox="1"/>
          <p:nvPr/>
        </p:nvSpPr>
        <p:spPr>
          <a:xfrm>
            <a:off x="1092848" y="4448556"/>
            <a:ext cx="554636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US" b="1" dirty="0">
                <a:latin typeface="Avenir Next" panose="020B0503020202020204" pitchFamily="34" charset="0"/>
              </a:rPr>
              <a:t>In this Event Share Kit,  you will find:</a:t>
            </a:r>
          </a:p>
          <a:p>
            <a:pPr marL="285750" indent="-285750">
              <a:lnSpc>
                <a:spcPts val="276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A quick message for newsletters</a:t>
            </a:r>
          </a:p>
          <a:p>
            <a:pPr marL="285750" indent="-285750">
              <a:lnSpc>
                <a:spcPts val="276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4 sample messages for social media</a:t>
            </a:r>
          </a:p>
          <a:p>
            <a:pPr marL="285750" indent="-285750">
              <a:lnSpc>
                <a:spcPts val="276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4 social media graphics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52F156-5634-2A16-1A61-1EEACDFADD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5577" y="1970422"/>
            <a:ext cx="2686423" cy="446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8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86C65-705D-54D0-93CE-C5DBEAB28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856A61-AA8B-2ED7-11DB-37AD87BFB4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868"/>
          <a:stretch/>
        </p:blipFill>
        <p:spPr>
          <a:xfrm>
            <a:off x="-5" y="6430744"/>
            <a:ext cx="12192000" cy="4245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465360-9D92-5F6C-2EB2-96629432B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37551"/>
            <a:ext cx="12191997" cy="12135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7C8268-C1E0-F261-3306-CA05549285E8}"/>
              </a:ext>
            </a:extLst>
          </p:cNvPr>
          <p:cNvSpPr txBox="1"/>
          <p:nvPr/>
        </p:nvSpPr>
        <p:spPr>
          <a:xfrm>
            <a:off x="3660213" y="536483"/>
            <a:ext cx="8358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j-lt"/>
              </a:rPr>
              <a:t>Message for Newsletters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C40ABD-0CB2-4351-B9F2-D2E9CA861324}"/>
              </a:ext>
            </a:extLst>
          </p:cNvPr>
          <p:cNvSpPr txBox="1"/>
          <p:nvPr/>
        </p:nvSpPr>
        <p:spPr>
          <a:xfrm>
            <a:off x="4438811" y="3002544"/>
            <a:ext cx="7471335" cy="2704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latin typeface="Avenir Next" panose="020B0503020202020204" pitchFamily="34" charset="0"/>
              </a:rPr>
              <a:t>Join fellow informatics nurse colleagues </a:t>
            </a:r>
            <a:r>
              <a:rPr lang="en-US" b="1" dirty="0">
                <a:latin typeface="Avenir Next" panose="020B0503020202020204" pitchFamily="34" charset="0"/>
              </a:rPr>
              <a:t>March 27-29 </a:t>
            </a:r>
            <a:r>
              <a:rPr lang="en-US" dirty="0">
                <a:latin typeface="Avenir Next" panose="020B0503020202020204" pitchFamily="34" charset="0"/>
              </a:rPr>
              <a:t>in New Orleans, LA for </a:t>
            </a:r>
            <a:r>
              <a:rPr lang="en-US" b="1" dirty="0">
                <a:latin typeface="Avenir Next" panose="020B0503020202020204" pitchFamily="34" charset="0"/>
              </a:rPr>
              <a:t>ANIA’s 2025 Annual Conference</a:t>
            </a:r>
            <a:r>
              <a:rPr lang="en-US" dirty="0">
                <a:latin typeface="Avenir Next" panose="020B0503020202020204" pitchFamily="34" charset="0"/>
              </a:rPr>
              <a:t>! This event will give you the opportunity to e</a:t>
            </a:r>
            <a:r>
              <a:rPr lang="en-US" dirty="0">
                <a:effectLst/>
                <a:latin typeface="Avenir Next" panose="020B0503020202020204" pitchFamily="34" charset="0"/>
              </a:rPr>
              <a:t>xplore the latest information, best practices, and advances in nursing informatics by attending sessions and hearing from expert speakers.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venir Next" panose="020B0503020202020204" pitchFamily="34" charset="0"/>
              </a:rPr>
              <a:t>Learn more and register at ania.org/conference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0FA5DE-FB5A-3819-11A2-40C596187361}"/>
              </a:ext>
            </a:extLst>
          </p:cNvPr>
          <p:cNvSpPr txBox="1"/>
          <p:nvPr/>
        </p:nvSpPr>
        <p:spPr>
          <a:xfrm>
            <a:off x="4438812" y="1775069"/>
            <a:ext cx="77531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004B91"/>
                </a:solidFill>
              </a:rPr>
              <a:t>50-Word Message for Emails or Newsletters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F9B28-0747-A5B3-9C5C-CFB1B5CEF046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Next" panose="020B0503020202020204" pitchFamily="34" charset="0"/>
              </a:rPr>
              <a:t>   2025 ANIA Annual Conference | Event Share Kit 					                                             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BFDDB3-7C68-0940-C681-E13546008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57" y="613434"/>
            <a:ext cx="3961605" cy="581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67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D114D-C646-E290-263E-715E9E714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2270A5CC-CD17-D9D2-CA29-D12EA1F08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37551"/>
            <a:ext cx="12191997" cy="12135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D60A9E3-DD2A-5237-6415-C901A5EDD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008" y="1939538"/>
            <a:ext cx="11095984" cy="33918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BF9423-D30E-8C83-0357-334C739590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11"/>
          <a:stretch/>
        </p:blipFill>
        <p:spPr>
          <a:xfrm>
            <a:off x="-1" y="6424613"/>
            <a:ext cx="12192001" cy="433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ED7EA6-B617-C7B2-CA13-A760150A2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3875"/>
            <a:ext cx="12192000" cy="12084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42C82D-33FF-44A7-4D4B-1DB4DCFBE8F3}"/>
              </a:ext>
            </a:extLst>
          </p:cNvPr>
          <p:cNvSpPr txBox="1"/>
          <p:nvPr/>
        </p:nvSpPr>
        <p:spPr>
          <a:xfrm>
            <a:off x="368300" y="636924"/>
            <a:ext cx="7919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j-lt"/>
              </a:rPr>
              <a:t>Social Media Messages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398A25-BCEB-1CBA-3B2E-2F1ECA3E5592}"/>
              </a:ext>
            </a:extLst>
          </p:cNvPr>
          <p:cNvSpPr txBox="1"/>
          <p:nvPr/>
        </p:nvSpPr>
        <p:spPr>
          <a:xfrm>
            <a:off x="7988808" y="115753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Next Ultra Light" panose="020B0203020202020204" pitchFamily="34" charset="77"/>
              </a:rPr>
              <a:t>(pages 4-5)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88B2DA-DC7C-0FE2-4FE1-D69985BE0920}"/>
              </a:ext>
            </a:extLst>
          </p:cNvPr>
          <p:cNvSpPr txBox="1"/>
          <p:nvPr/>
        </p:nvSpPr>
        <p:spPr>
          <a:xfrm>
            <a:off x="509285" y="5513721"/>
            <a:ext cx="5816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4B91"/>
                </a:solidFill>
              </a:rPr>
              <a:t>Please tag us in your posts!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EF437D-2F51-095D-E34A-38B0C001FBCB}"/>
              </a:ext>
            </a:extLst>
          </p:cNvPr>
          <p:cNvSpPr txBox="1"/>
          <p:nvPr/>
        </p:nvSpPr>
        <p:spPr>
          <a:xfrm>
            <a:off x="897137" y="6003796"/>
            <a:ext cx="21004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Avenir Next Demi Bold" panose="020B0503020202020204" pitchFamily="34" charset="0"/>
              </a:rPr>
              <a:t>@ANIAInformatics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72F3A8-045E-632F-A588-AA9B0EA91903}"/>
              </a:ext>
            </a:extLst>
          </p:cNvPr>
          <p:cNvSpPr txBox="1"/>
          <p:nvPr/>
        </p:nvSpPr>
        <p:spPr>
          <a:xfrm>
            <a:off x="3089581" y="6023682"/>
            <a:ext cx="26015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Avenir Next Demi Bold" panose="020B0503020202020204" pitchFamily="34" charset="0"/>
              </a:rPr>
              <a:t>@ANIA_NursingInformatics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AFA67D-9189-D1F0-078F-FA0DCB5EE7BA}"/>
              </a:ext>
            </a:extLst>
          </p:cNvPr>
          <p:cNvSpPr txBox="1"/>
          <p:nvPr/>
        </p:nvSpPr>
        <p:spPr>
          <a:xfrm>
            <a:off x="6095999" y="6057649"/>
            <a:ext cx="21004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Avenir Next Demi Bold" panose="020B0503020202020204" pitchFamily="34" charset="0"/>
              </a:rPr>
              <a:t>@ANIAInformatics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31F4C2-27A5-F7CA-3281-A7D92255B1B7}"/>
              </a:ext>
            </a:extLst>
          </p:cNvPr>
          <p:cNvSpPr txBox="1"/>
          <p:nvPr/>
        </p:nvSpPr>
        <p:spPr>
          <a:xfrm>
            <a:off x="8256358" y="6059493"/>
            <a:ext cx="3962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Avenir Next Demi Bold" panose="020B0503020202020204" pitchFamily="34" charset="0"/>
              </a:rPr>
              <a:t>American Nursing Informatics Association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F3CD7FE-E6AD-CC01-FA1F-A47C2F4A86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325" y="5986519"/>
            <a:ext cx="304248" cy="3042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CA0212E-F597-E23C-F81A-29F50ABDFF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1935" y="6011276"/>
            <a:ext cx="304248" cy="3042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5FAF008-6962-9783-7F59-D260AA19FB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5924" y="6033141"/>
            <a:ext cx="304248" cy="3042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947F74D-9178-72E1-0F24-702E79C4A2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0687" y="6040181"/>
            <a:ext cx="304248" cy="30424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9FF30B3-6CDA-2166-D2E8-69F2C7B58890}"/>
              </a:ext>
            </a:extLst>
          </p:cNvPr>
          <p:cNvSpPr txBox="1"/>
          <p:nvPr/>
        </p:nvSpPr>
        <p:spPr>
          <a:xfrm>
            <a:off x="673099" y="2692400"/>
            <a:ext cx="5122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Next" panose="020B0503020202020204" pitchFamily="34" charset="0"/>
              </a:rPr>
              <a:t>Attention informatics nurses! The 2025 Annual Conference will be hosted in New Orleans, LA March 27-29. Will you be there?</a:t>
            </a:r>
          </a:p>
          <a:p>
            <a:endParaRPr lang="en-US" dirty="0">
              <a:latin typeface="Avenir Next" panose="020B0503020202020204" pitchFamily="34" charset="0"/>
            </a:endParaRPr>
          </a:p>
          <a:p>
            <a:r>
              <a:rPr lang="en-US" dirty="0">
                <a:latin typeface="Avenir Next" panose="020B0503020202020204" pitchFamily="34" charset="0"/>
              </a:rPr>
              <a:t>Learn more &amp; register👇 </a:t>
            </a:r>
            <a:endParaRPr lang="en-US" u="sng" dirty="0">
              <a:latin typeface="Avenir Next" panose="020B0503020202020204" pitchFamily="34" charset="0"/>
            </a:endParaRPr>
          </a:p>
          <a:p>
            <a:r>
              <a:rPr lang="en-US" dirty="0">
                <a:latin typeface="Avenir Next" panose="020B0503020202020204" pitchFamily="34" charset="0"/>
              </a:rPr>
              <a:t>ania.org/conference</a:t>
            </a:r>
          </a:p>
          <a:p>
            <a:endParaRPr lang="en-US" dirty="0">
              <a:latin typeface="Avenir Next" panose="020B0503020202020204" pitchFamily="34" charset="0"/>
            </a:endParaRPr>
          </a:p>
          <a:p>
            <a:r>
              <a:rPr lang="en-US" dirty="0">
                <a:latin typeface="Avenir Next" panose="020B0503020202020204" pitchFamily="34" charset="0"/>
              </a:rPr>
              <a:t>#Informatics #Nursing #ANIAPartner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250FF6-6697-FFDD-B3F6-0AB64FE82AAB}"/>
              </a:ext>
            </a:extLst>
          </p:cNvPr>
          <p:cNvSpPr txBox="1"/>
          <p:nvPr/>
        </p:nvSpPr>
        <p:spPr>
          <a:xfrm>
            <a:off x="6396075" y="2635824"/>
            <a:ext cx="51228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Next" panose="020B0503020202020204" pitchFamily="34" charset="0"/>
              </a:rPr>
              <a:t>How can we improve the informatics nursing practice? Join ANIA at the 2025 Annual Conference and learn to add innovation into your practice.</a:t>
            </a:r>
          </a:p>
          <a:p>
            <a:endParaRPr lang="en-US" dirty="0">
              <a:latin typeface="Avenir Next" panose="020B0503020202020204" pitchFamily="34" charset="0"/>
            </a:endParaRPr>
          </a:p>
          <a:p>
            <a:r>
              <a:rPr lang="en-US" dirty="0">
                <a:latin typeface="Avenir Next" panose="020B0503020202020204" pitchFamily="34" charset="0"/>
              </a:rPr>
              <a:t>Learn more &amp; register👇 </a:t>
            </a:r>
            <a:endParaRPr lang="en-US" u="sng" dirty="0">
              <a:latin typeface="Avenir Next" panose="020B0503020202020204" pitchFamily="34" charset="0"/>
            </a:endParaRPr>
          </a:p>
          <a:p>
            <a:r>
              <a:rPr lang="en-US" dirty="0">
                <a:latin typeface="Avenir Next" panose="020B0503020202020204" pitchFamily="34" charset="0"/>
              </a:rPr>
              <a:t>ania.org/conference</a:t>
            </a:r>
          </a:p>
          <a:p>
            <a:endParaRPr lang="en-US" dirty="0">
              <a:latin typeface="Avenir Next" panose="020B0503020202020204" pitchFamily="34" charset="0"/>
            </a:endParaRPr>
          </a:p>
          <a:p>
            <a:r>
              <a:rPr lang="en-US" dirty="0">
                <a:latin typeface="Avenir Next" panose="020B0503020202020204" pitchFamily="34" charset="0"/>
              </a:rPr>
              <a:t>#Informatics #Nursing #ANIAPartner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1BF428-269B-D449-BA7A-B30B16EEAD1D}"/>
              </a:ext>
            </a:extLst>
          </p:cNvPr>
          <p:cNvSpPr txBox="1"/>
          <p:nvPr/>
        </p:nvSpPr>
        <p:spPr>
          <a:xfrm>
            <a:off x="1579560" y="1993597"/>
            <a:ext cx="31623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Sample Message #1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B8C529-0B4F-0FAD-B51C-D7F830A494E2}"/>
              </a:ext>
            </a:extLst>
          </p:cNvPr>
          <p:cNvSpPr txBox="1"/>
          <p:nvPr/>
        </p:nvSpPr>
        <p:spPr>
          <a:xfrm>
            <a:off x="7474458" y="1993597"/>
            <a:ext cx="31623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Sample Message #2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FE2A84-F825-E058-B075-E11F6BE6DD31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Next" panose="020B0503020202020204" pitchFamily="34" charset="0"/>
              </a:rPr>
              <a:t>   2025 ANIA Annual Conference | Event Share Kit 					                                             4</a:t>
            </a:r>
          </a:p>
        </p:txBody>
      </p:sp>
    </p:spTree>
    <p:extLst>
      <p:ext uri="{BB962C8B-B14F-4D97-AF65-F5344CB8AC3E}">
        <p14:creationId xmlns:p14="http://schemas.microsoft.com/office/powerpoint/2010/main" val="1332215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07C79-73E4-4CF0-68B3-4B419DC3F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C3C511E-A13D-A26C-9794-362BCE8028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868"/>
          <a:stretch/>
        </p:blipFill>
        <p:spPr>
          <a:xfrm>
            <a:off x="-5" y="6430744"/>
            <a:ext cx="12192000" cy="4245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C044EA-D623-C3DF-9B3B-2AA4BF5BF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25" y="1928101"/>
            <a:ext cx="11041401" cy="3375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ED20EE-5C43-7B5E-109D-B4DD34DF49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37551"/>
            <a:ext cx="12191997" cy="12135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21A54E-56A8-9EB6-E302-7F78C53BEA9D}"/>
              </a:ext>
            </a:extLst>
          </p:cNvPr>
          <p:cNvSpPr txBox="1"/>
          <p:nvPr/>
        </p:nvSpPr>
        <p:spPr>
          <a:xfrm>
            <a:off x="368300" y="636924"/>
            <a:ext cx="8291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j-lt"/>
              </a:rPr>
              <a:t>Social Media Messages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0CCBB4-D920-D6B6-38BE-4D65C9B5116E}"/>
              </a:ext>
            </a:extLst>
          </p:cNvPr>
          <p:cNvSpPr txBox="1"/>
          <p:nvPr/>
        </p:nvSpPr>
        <p:spPr>
          <a:xfrm>
            <a:off x="7988808" y="110187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Next Ultra Light" panose="020B0203020202020204" pitchFamily="34" charset="77"/>
              </a:rPr>
              <a:t>(pages 4-5)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7324F9-E40A-82CE-70FE-B4A80E924822}"/>
              </a:ext>
            </a:extLst>
          </p:cNvPr>
          <p:cNvSpPr txBox="1"/>
          <p:nvPr/>
        </p:nvSpPr>
        <p:spPr>
          <a:xfrm>
            <a:off x="509285" y="5513721"/>
            <a:ext cx="5816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F50002"/>
                </a:solidFill>
              </a:rPr>
              <a:t>Please tag us in your posts!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9750EB-161C-23C6-F871-C23C2F0A417F}"/>
              </a:ext>
            </a:extLst>
          </p:cNvPr>
          <p:cNvSpPr txBox="1"/>
          <p:nvPr/>
        </p:nvSpPr>
        <p:spPr>
          <a:xfrm>
            <a:off x="731449" y="2593470"/>
            <a:ext cx="50681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Next" panose="020B0503020202020204" pitchFamily="34" charset="0"/>
              </a:rPr>
              <a:t>Network with nursing informatics colleagues in the Big Easy! The ANIA 2025 Annual Conference will be held at the Hyatt Regency New Orleans from March 27-29. </a:t>
            </a:r>
          </a:p>
          <a:p>
            <a:endParaRPr lang="en-US" dirty="0">
              <a:latin typeface="Avenir Next" panose="020B0503020202020204" pitchFamily="34" charset="0"/>
            </a:endParaRPr>
          </a:p>
          <a:p>
            <a:r>
              <a:rPr lang="en-US" dirty="0">
                <a:latin typeface="Avenir Next" panose="020B0503020202020204" pitchFamily="34" charset="0"/>
              </a:rPr>
              <a:t>Learn more &amp; register👇 </a:t>
            </a:r>
          </a:p>
          <a:p>
            <a:r>
              <a:rPr lang="en-US" dirty="0">
                <a:latin typeface="Avenir Next" panose="020B0503020202020204" pitchFamily="34" charset="0"/>
              </a:rPr>
              <a:t>ania.org/conference</a:t>
            </a:r>
          </a:p>
          <a:p>
            <a:endParaRPr lang="en-US" dirty="0">
              <a:latin typeface="Avenir Next" panose="020B0503020202020204" pitchFamily="34" charset="0"/>
            </a:endParaRPr>
          </a:p>
          <a:p>
            <a:r>
              <a:rPr lang="en-US" dirty="0">
                <a:latin typeface="Avenir Next" panose="020B0503020202020204" pitchFamily="34" charset="0"/>
              </a:rPr>
              <a:t>#Informatics #Nursing #ANIAPartner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DD7126-85B6-8B7C-A776-F7BBC07DDED9}"/>
              </a:ext>
            </a:extLst>
          </p:cNvPr>
          <p:cNvSpPr txBox="1"/>
          <p:nvPr/>
        </p:nvSpPr>
        <p:spPr>
          <a:xfrm>
            <a:off x="1579560" y="1991954"/>
            <a:ext cx="31623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Sample Message #3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4CFDF2-9BC2-14A0-CEC2-E672C1D1CEB4}"/>
              </a:ext>
            </a:extLst>
          </p:cNvPr>
          <p:cNvSpPr txBox="1"/>
          <p:nvPr/>
        </p:nvSpPr>
        <p:spPr>
          <a:xfrm>
            <a:off x="7450141" y="1991954"/>
            <a:ext cx="31623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Sample Message #4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A0C955-9B00-FEED-B2CA-7BFD01D9B510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Next" panose="020B0503020202020204" pitchFamily="34" charset="0"/>
              </a:rPr>
              <a:t>   2025 ANIA Annual Conference | Event Share Kit 					                                             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D4FC87-B06E-FDC2-8C75-1CF3A4025B61}"/>
              </a:ext>
            </a:extLst>
          </p:cNvPr>
          <p:cNvSpPr txBox="1"/>
          <p:nvPr/>
        </p:nvSpPr>
        <p:spPr>
          <a:xfrm>
            <a:off x="897137" y="6003796"/>
            <a:ext cx="21004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Avenir Next Demi Bold" panose="020B0503020202020204" pitchFamily="34" charset="0"/>
              </a:rPr>
              <a:t>@ANIAInformatics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CB553F-1640-9493-DDC9-24137DAD0F2E}"/>
              </a:ext>
            </a:extLst>
          </p:cNvPr>
          <p:cNvSpPr txBox="1"/>
          <p:nvPr/>
        </p:nvSpPr>
        <p:spPr>
          <a:xfrm>
            <a:off x="3089581" y="6023682"/>
            <a:ext cx="26015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Avenir Next Demi Bold" panose="020B0503020202020204" pitchFamily="34" charset="0"/>
              </a:rPr>
              <a:t>@ANIA_NursingInformatics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A56728-E456-9BDE-E169-743BEBB6C1B7}"/>
              </a:ext>
            </a:extLst>
          </p:cNvPr>
          <p:cNvSpPr txBox="1"/>
          <p:nvPr/>
        </p:nvSpPr>
        <p:spPr>
          <a:xfrm>
            <a:off x="6095999" y="6057649"/>
            <a:ext cx="21004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Avenir Next Demi Bold" panose="020B0503020202020204" pitchFamily="34" charset="0"/>
              </a:rPr>
              <a:t>@ANIAInformatics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994371-B1FE-65EC-6214-3AAA4FBFBBAB}"/>
              </a:ext>
            </a:extLst>
          </p:cNvPr>
          <p:cNvSpPr txBox="1"/>
          <p:nvPr/>
        </p:nvSpPr>
        <p:spPr>
          <a:xfrm>
            <a:off x="8256358" y="6059493"/>
            <a:ext cx="3962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Avenir Next Demi Bold" panose="020B0503020202020204" pitchFamily="34" charset="0"/>
              </a:rPr>
              <a:t>American Nursing Informatics Association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9125C4E-A15F-F09D-A9AE-20B209C0C0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325" y="5986519"/>
            <a:ext cx="304248" cy="30424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CE1277F-29AA-675F-E154-BAFE8A059D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1935" y="6011276"/>
            <a:ext cx="304248" cy="30424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F090D82-D110-7E91-5191-AF33BF1D61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5924" y="6033141"/>
            <a:ext cx="304248" cy="30424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6779118-2075-69F1-0B06-C8ADE1A7DE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0687" y="6040181"/>
            <a:ext cx="304248" cy="3042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DF9DED-B54C-7912-A6CB-171094EC97D2}"/>
              </a:ext>
            </a:extLst>
          </p:cNvPr>
          <p:cNvSpPr txBox="1"/>
          <p:nvPr/>
        </p:nvSpPr>
        <p:spPr>
          <a:xfrm>
            <a:off x="6497196" y="2673162"/>
            <a:ext cx="50681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Next" panose="020B0503020202020204" pitchFamily="34" charset="0"/>
              </a:rPr>
              <a:t>Can’t make it to NOLA? The next best thing is tuning in to our lived broadcasts of selected sessions!</a:t>
            </a:r>
          </a:p>
          <a:p>
            <a:endParaRPr lang="en-US" dirty="0">
              <a:latin typeface="Avenir Next" panose="020B0503020202020204" pitchFamily="34" charset="0"/>
            </a:endParaRPr>
          </a:p>
          <a:p>
            <a:r>
              <a:rPr lang="en-US" dirty="0">
                <a:latin typeface="Avenir Next" panose="020B0503020202020204" pitchFamily="34" charset="0"/>
              </a:rPr>
              <a:t>Learn more &amp; register👇 </a:t>
            </a:r>
          </a:p>
          <a:p>
            <a:r>
              <a:rPr lang="en-US" dirty="0">
                <a:latin typeface="Avenir Next" panose="020B0503020202020204" pitchFamily="34" charset="0"/>
              </a:rPr>
              <a:t>ania.org/conference</a:t>
            </a:r>
          </a:p>
          <a:p>
            <a:endParaRPr lang="en-US" dirty="0">
              <a:latin typeface="Avenir Next" panose="020B0503020202020204" pitchFamily="34" charset="0"/>
            </a:endParaRPr>
          </a:p>
          <a:p>
            <a:r>
              <a:rPr lang="en-US" dirty="0">
                <a:latin typeface="Avenir Next" panose="020B0503020202020204" pitchFamily="34" charset="0"/>
              </a:rPr>
              <a:t>#Informatics #Nursing #ANIAPartner</a:t>
            </a:r>
          </a:p>
        </p:txBody>
      </p:sp>
    </p:spTree>
    <p:extLst>
      <p:ext uri="{BB962C8B-B14F-4D97-AF65-F5344CB8AC3E}">
        <p14:creationId xmlns:p14="http://schemas.microsoft.com/office/powerpoint/2010/main" val="884797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03C93-1EEA-D3B6-E29A-9428E42F6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wearing face masks&#10;&#10;AI-generated content may be incorrect.">
            <a:extLst>
              <a:ext uri="{FF2B5EF4-FFF2-40B4-BE49-F238E27FC236}">
                <a16:creationId xmlns:a16="http://schemas.microsoft.com/office/drawing/2014/main" id="{EBC989CA-5883-AA90-29B1-00E9A8899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139" y="1822564"/>
            <a:ext cx="4091502" cy="4091502"/>
          </a:xfrm>
          <a:prstGeom prst="rect">
            <a:avLst/>
          </a:prstGeom>
        </p:spPr>
      </p:pic>
      <p:pic>
        <p:nvPicPr>
          <p:cNvPr id="5" name="Picture 4" descr="A group of people sitting in chairs&#10;&#10;AI-generated content may be incorrect.">
            <a:extLst>
              <a:ext uri="{FF2B5EF4-FFF2-40B4-BE49-F238E27FC236}">
                <a16:creationId xmlns:a16="http://schemas.microsoft.com/office/drawing/2014/main" id="{6F4EC34F-8C8C-C719-BC0E-B5A212A30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592" y="1826544"/>
            <a:ext cx="4091503" cy="40915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363542-9CBD-832D-4F0A-6A2F77DF7B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11"/>
          <a:stretch/>
        </p:blipFill>
        <p:spPr>
          <a:xfrm>
            <a:off x="-1" y="6424613"/>
            <a:ext cx="12192001" cy="4333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D3EE9F-2154-E003-D803-C333E6C8D6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3875"/>
            <a:ext cx="12192000" cy="12084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3BB3D2-705C-1959-1B26-3E9A5AD23B11}"/>
              </a:ext>
            </a:extLst>
          </p:cNvPr>
          <p:cNvSpPr txBox="1"/>
          <p:nvPr/>
        </p:nvSpPr>
        <p:spPr>
          <a:xfrm>
            <a:off x="368300" y="636924"/>
            <a:ext cx="7772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j-lt"/>
              </a:rPr>
              <a:t>Social Media Graphics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8DB1C5-EC6D-962B-33A3-2123536C9C63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Next" panose="020B0503020202020204" pitchFamily="34" charset="0"/>
              </a:rPr>
              <a:t>   2025 ANNA National Symposium | Event Share Kit 					                                            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1CD293-9B62-AD9F-85AC-F712DB410272}"/>
              </a:ext>
            </a:extLst>
          </p:cNvPr>
          <p:cNvSpPr txBox="1"/>
          <p:nvPr/>
        </p:nvSpPr>
        <p:spPr>
          <a:xfrm>
            <a:off x="7666723" y="109847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Next Ultra Light" panose="020B0203020202020204" pitchFamily="34" charset="77"/>
              </a:rPr>
              <a:t>(pages 6-7)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F5677F-E058-4E45-EEEC-23BE87CFF53C}"/>
              </a:ext>
            </a:extLst>
          </p:cNvPr>
          <p:cNvSpPr txBox="1"/>
          <p:nvPr/>
        </p:nvSpPr>
        <p:spPr>
          <a:xfrm>
            <a:off x="447548" y="5840700"/>
            <a:ext cx="3187700" cy="4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500" b="1" dirty="0">
                <a:latin typeface="Avenir Next" panose="020B0503020202020204" pitchFamily="34" charset="0"/>
              </a:rPr>
              <a:t>Attachment: </a:t>
            </a:r>
            <a:r>
              <a:rPr lang="en-US" sz="1500" dirty="0">
                <a:latin typeface="Avenir Next" panose="020B0503020202020204" pitchFamily="34" charset="0"/>
              </a:rPr>
              <a:t>ANIAAnnual1.png</a:t>
            </a:r>
            <a:endParaRPr lang="en-US" sz="15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8A643E-B8DF-0A5C-4EBA-A095851451A5}"/>
              </a:ext>
            </a:extLst>
          </p:cNvPr>
          <p:cNvSpPr txBox="1"/>
          <p:nvPr/>
        </p:nvSpPr>
        <p:spPr>
          <a:xfrm>
            <a:off x="4739139" y="5858988"/>
            <a:ext cx="3187700" cy="4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500" b="1" dirty="0">
                <a:latin typeface="Avenir Next" panose="020B0503020202020204" pitchFamily="34" charset="0"/>
              </a:rPr>
              <a:t>Attachment: </a:t>
            </a:r>
            <a:r>
              <a:rPr lang="en-US" sz="1500" dirty="0">
                <a:latin typeface="Avenir Next" panose="020B0503020202020204" pitchFamily="34" charset="0"/>
              </a:rPr>
              <a:t>ANIAAnnual2.png</a:t>
            </a:r>
            <a:endParaRPr lang="en-US" sz="15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A2B790-B127-F25B-7C6F-C0CC59243AA5}"/>
              </a:ext>
            </a:extLst>
          </p:cNvPr>
          <p:cNvSpPr txBox="1"/>
          <p:nvPr/>
        </p:nvSpPr>
        <p:spPr>
          <a:xfrm>
            <a:off x="9118600" y="3210663"/>
            <a:ext cx="2819400" cy="171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latin typeface="Avenir Next" panose="020B0503020202020204" pitchFamily="34" charset="0"/>
              </a:rPr>
              <a:t>Right click on each image to save to your device or see attachments.</a:t>
            </a:r>
            <a:endParaRPr lang="en-US" dirty="0"/>
          </a:p>
        </p:txBody>
      </p:sp>
      <p:pic>
        <p:nvPicPr>
          <p:cNvPr id="32" name="Picture 31" descr="A white arrow pointing at something&#10;&#10;Description automatically generated">
            <a:extLst>
              <a:ext uri="{FF2B5EF4-FFF2-40B4-BE49-F238E27FC236}">
                <a16:creationId xmlns:a16="http://schemas.microsoft.com/office/drawing/2014/main" id="{5648A59F-48AF-ADBE-F29C-D1BEE4DE4F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26800" y="4593394"/>
            <a:ext cx="529761" cy="52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92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174B3-05D6-021E-7CE2-663FE8C36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mputer with a screen on it&#10;&#10;AI-generated content may be incorrect.">
            <a:extLst>
              <a:ext uri="{FF2B5EF4-FFF2-40B4-BE49-F238E27FC236}">
                <a16:creationId xmlns:a16="http://schemas.microsoft.com/office/drawing/2014/main" id="{AB4DBEF1-9539-51CD-E809-6B8FA990B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502" y="1831156"/>
            <a:ext cx="4004148" cy="4004148"/>
          </a:xfrm>
          <a:prstGeom prst="rect">
            <a:avLst/>
          </a:prstGeom>
        </p:spPr>
      </p:pic>
      <p:pic>
        <p:nvPicPr>
          <p:cNvPr id="15" name="Picture 14" descr="A person jumping in the air&#10;&#10;Description automatically generated">
            <a:extLst>
              <a:ext uri="{FF2B5EF4-FFF2-40B4-BE49-F238E27FC236}">
                <a16:creationId xmlns:a16="http://schemas.microsoft.com/office/drawing/2014/main" id="{BEA3EA78-24E6-F67A-E749-B54E41446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98" y="1833855"/>
            <a:ext cx="4004148" cy="4004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0C7895-66EC-943B-C25B-EA759F8470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4868"/>
          <a:stretch/>
        </p:blipFill>
        <p:spPr>
          <a:xfrm>
            <a:off x="0" y="6430744"/>
            <a:ext cx="12192000" cy="4245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610949-25B9-E7B8-2801-1DC4C12D82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" y="437551"/>
            <a:ext cx="12191997" cy="1213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E9481A-5605-C748-1BB6-BAC1CCC2FA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4868"/>
          <a:stretch/>
        </p:blipFill>
        <p:spPr>
          <a:xfrm>
            <a:off x="-5" y="6430744"/>
            <a:ext cx="12192000" cy="4245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895648-9F1E-2125-8638-0AF3B1FA52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437551"/>
            <a:ext cx="12191997" cy="12135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C60BB0-F33B-925E-DA35-81177C4333D1}"/>
              </a:ext>
            </a:extLst>
          </p:cNvPr>
          <p:cNvSpPr txBox="1"/>
          <p:nvPr/>
        </p:nvSpPr>
        <p:spPr>
          <a:xfrm>
            <a:off x="368300" y="636924"/>
            <a:ext cx="757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j-lt"/>
              </a:rPr>
              <a:t>Social Media Graphics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11960E-F930-EF63-0EA0-752BD4F65A2A}"/>
              </a:ext>
            </a:extLst>
          </p:cNvPr>
          <p:cNvSpPr txBox="1"/>
          <p:nvPr/>
        </p:nvSpPr>
        <p:spPr>
          <a:xfrm>
            <a:off x="7620980" y="108928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Next Ultra Light" panose="020B0203020202020204" pitchFamily="34" charset="77"/>
              </a:rPr>
              <a:t>(pages 6-7)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105F38-6B53-7DB9-6177-8202F927E040}"/>
              </a:ext>
            </a:extLst>
          </p:cNvPr>
          <p:cNvSpPr txBox="1"/>
          <p:nvPr/>
        </p:nvSpPr>
        <p:spPr>
          <a:xfrm>
            <a:off x="520700" y="5840700"/>
            <a:ext cx="3187700" cy="4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500" b="1" dirty="0">
                <a:latin typeface="Avenir Next" panose="020B0503020202020204" pitchFamily="34" charset="0"/>
              </a:rPr>
              <a:t>Attachment: </a:t>
            </a:r>
            <a:r>
              <a:rPr lang="en-US" sz="1500" dirty="0">
                <a:latin typeface="Avenir Next" panose="020B0503020202020204" pitchFamily="34" charset="0"/>
              </a:rPr>
              <a:t>ANIAAnnual3.png</a:t>
            </a:r>
            <a:endParaRPr lang="en-US" sz="15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208EBE-38FC-9025-7CCC-1AE0AA4CE41C}"/>
              </a:ext>
            </a:extLst>
          </p:cNvPr>
          <p:cNvSpPr txBox="1"/>
          <p:nvPr/>
        </p:nvSpPr>
        <p:spPr>
          <a:xfrm>
            <a:off x="4554687" y="5840700"/>
            <a:ext cx="3187700" cy="4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500" b="1" dirty="0">
                <a:latin typeface="Avenir Next" panose="020B0503020202020204" pitchFamily="34" charset="0"/>
              </a:rPr>
              <a:t>Attachment: </a:t>
            </a:r>
            <a:r>
              <a:rPr lang="en-US" sz="1500" dirty="0">
                <a:latin typeface="Avenir Next" panose="020B0503020202020204" pitchFamily="34" charset="0"/>
              </a:rPr>
              <a:t>ANIAAnnual4.png</a:t>
            </a:r>
            <a:endParaRPr lang="en-US" sz="15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34FB81-6DA0-4803-4759-8C4D3B90E0D1}"/>
              </a:ext>
            </a:extLst>
          </p:cNvPr>
          <p:cNvSpPr txBox="1"/>
          <p:nvPr/>
        </p:nvSpPr>
        <p:spPr>
          <a:xfrm>
            <a:off x="9118600" y="3210663"/>
            <a:ext cx="2819400" cy="171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latin typeface="Avenir Next" panose="020B0503020202020204" pitchFamily="34" charset="0"/>
              </a:rPr>
              <a:t>Right click on each image to save to your device or see attachments.</a:t>
            </a:r>
            <a:endParaRPr lang="en-US" dirty="0"/>
          </a:p>
        </p:txBody>
      </p:sp>
      <p:pic>
        <p:nvPicPr>
          <p:cNvPr id="32" name="Picture 31" descr="A white arrow pointing at something&#10;&#10;Description automatically generated">
            <a:extLst>
              <a:ext uri="{FF2B5EF4-FFF2-40B4-BE49-F238E27FC236}">
                <a16:creationId xmlns:a16="http://schemas.microsoft.com/office/drawing/2014/main" id="{8FA393E5-F45E-1AD6-0609-E4339A78DE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26800" y="4593394"/>
            <a:ext cx="529761" cy="5297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9DF0AB-3208-289A-EBF0-D0AC0D891561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Next" panose="020B0503020202020204" pitchFamily="34" charset="0"/>
              </a:rPr>
              <a:t>   2025 ANIA Annual Conference | Event Share Kit 					                                             7</a:t>
            </a:r>
          </a:p>
        </p:txBody>
      </p:sp>
      <p:pic>
        <p:nvPicPr>
          <p:cNvPr id="4" name="Picture 3" descr="A group of people sitting on a bench&#10;&#10;AI-generated content may be incorrect.">
            <a:extLst>
              <a:ext uri="{FF2B5EF4-FFF2-40B4-BE49-F238E27FC236}">
                <a16:creationId xmlns:a16="http://schemas.microsoft.com/office/drawing/2014/main" id="{480416FB-6AB3-EE30-516A-12E4272A9F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656" y="1831157"/>
            <a:ext cx="4004147" cy="400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48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A419A-FA24-7051-1056-271D1AFAD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C717302-152B-B5AB-B25D-B7357F9825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864"/>
          <a:stretch/>
        </p:blipFill>
        <p:spPr>
          <a:xfrm>
            <a:off x="6534233" y="4817431"/>
            <a:ext cx="2139450" cy="19498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16ADAC-C642-68A0-4717-203D731418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11"/>
          <a:stretch/>
        </p:blipFill>
        <p:spPr>
          <a:xfrm>
            <a:off x="-1" y="6424613"/>
            <a:ext cx="12192001" cy="4333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032663D-DADA-2168-8553-F907A8261A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3875"/>
            <a:ext cx="12192000" cy="12084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0CF88E9-10E3-36C2-44AE-C92279AFB1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4439"/>
          <a:stretch/>
        </p:blipFill>
        <p:spPr>
          <a:xfrm rot="20028232">
            <a:off x="7551879" y="3304572"/>
            <a:ext cx="2385431" cy="20409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D89AB3-C716-730D-B096-7AA46798EE65}"/>
              </a:ext>
            </a:extLst>
          </p:cNvPr>
          <p:cNvSpPr txBox="1"/>
          <p:nvPr/>
        </p:nvSpPr>
        <p:spPr>
          <a:xfrm>
            <a:off x="368299" y="636924"/>
            <a:ext cx="9649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venir Next" panose="020B0503020202020204" pitchFamily="34" charset="0"/>
              </a:rPr>
              <a:t>Thanks for your support!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CED825-5186-986D-FB32-DFEE9746F6BD}"/>
              </a:ext>
            </a:extLst>
          </p:cNvPr>
          <p:cNvSpPr txBox="1"/>
          <p:nvPr/>
        </p:nvSpPr>
        <p:spPr>
          <a:xfrm>
            <a:off x="279398" y="1757656"/>
            <a:ext cx="11912600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en-US" dirty="0">
                <a:latin typeface="Avenir Next" panose="020B0503020202020204" pitchFamily="34" charset="0"/>
              </a:rPr>
              <a:t>Thank you for supporting ANIA in our efforts to elevate and enhance the informatics nursing profession. Your participation means more opportunities for informatics nurses to learn and network with colleagues.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9FAAB7-159D-EE5D-D00B-74D3F9019034}"/>
              </a:ext>
            </a:extLst>
          </p:cNvPr>
          <p:cNvSpPr txBox="1"/>
          <p:nvPr/>
        </p:nvSpPr>
        <p:spPr>
          <a:xfrm>
            <a:off x="368299" y="2904040"/>
            <a:ext cx="673100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en-US" dirty="0">
                <a:latin typeface="Avenir Next" panose="020B0503020202020204" pitchFamily="34" charset="0"/>
              </a:rPr>
              <a:t>Sharing the included messages will support the mission of our association to advance nursing informatics through education, research, and practice in all roles and settings. </a:t>
            </a: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en-US" dirty="0">
                <a:latin typeface="Avenir Next" panose="020B0503020202020204" pitchFamily="34" charset="0"/>
              </a:rPr>
              <a:t>We hope to see you this March in New Orleans! 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1574CB-CA8B-3DC1-4F76-C751D1E8F4D8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Next" panose="020B0503020202020204" pitchFamily="34" charset="0"/>
              </a:rPr>
              <a:t>   2025 ANIA Annual Conference | Event Share Kit 					                                             9</a:t>
            </a:r>
          </a:p>
        </p:txBody>
      </p:sp>
      <p:pic>
        <p:nvPicPr>
          <p:cNvPr id="17" name="Picture 16" descr="A red and blue logo&#10;&#10;Description automatically generated">
            <a:extLst>
              <a:ext uri="{FF2B5EF4-FFF2-40B4-BE49-F238E27FC236}">
                <a16:creationId xmlns:a16="http://schemas.microsoft.com/office/drawing/2014/main" id="{C2FAB322-F251-AAAD-CA71-D719BB68E2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2786" y="5117783"/>
            <a:ext cx="2835648" cy="9767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33832C0-E569-4FA5-7CFB-38B2C3E5C72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1728"/>
          <a:stretch/>
        </p:blipFill>
        <p:spPr>
          <a:xfrm>
            <a:off x="7603958" y="2982599"/>
            <a:ext cx="4588042" cy="34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3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687</Words>
  <Application>Microsoft Office PowerPoint</Application>
  <PresentationFormat>Widescreen</PresentationFormat>
  <Paragraphs>78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Avenir Next</vt:lpstr>
      <vt:lpstr>Avenir Next Demi Bold</vt:lpstr>
      <vt:lpstr>Avenir Next Ultra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Kelsie Leonard</dc:creator>
  <cp:lastModifiedBy>Joann Campisi</cp:lastModifiedBy>
  <cp:revision>11</cp:revision>
  <dcterms:created xsi:type="dcterms:W3CDTF">2024-01-31T19:09:07Z</dcterms:created>
  <dcterms:modified xsi:type="dcterms:W3CDTF">2025-02-04T21:13:12Z</dcterms:modified>
</cp:coreProperties>
</file>